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85" r:id="rId4"/>
  </p:sldMasterIdLst>
  <p:notesMasterIdLst>
    <p:notesMasterId r:id="rId12"/>
  </p:notesMasterIdLst>
  <p:sldIdLst>
    <p:sldId id="1234" r:id="rId5"/>
    <p:sldId id="1278" r:id="rId6"/>
    <p:sldId id="1290" r:id="rId7"/>
    <p:sldId id="1270" r:id="rId8"/>
    <p:sldId id="1291" r:id="rId9"/>
    <p:sldId id="1279" r:id="rId10"/>
    <p:sldId id="1263" r:id="rId11"/>
  </p:sldIdLst>
  <p:sldSz cx="12192000" cy="6858000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Proxima Nova Black" panose="020B0604020202020204" charset="0"/>
      <p:bold r:id="rId17"/>
    </p:embeddedFont>
  </p:embeddedFontLst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6E5471-6347-9F6E-021B-0DB2AB58952A}" name="Julia Shlenchak" initials="JS" userId="S::yshle@softserveinc.com::92163e85-8245-4876-a33e-c782bd4680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339A"/>
    <a:srgbClr val="2C3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B561DBEF-3D99-F047-89BD-13EE4E052119}" type="datetimeFigureOut">
              <a:rPr lang="en-UA" smtClean="0"/>
              <a:pPr/>
              <a:t>07/08/2025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D57C067D-810B-F245-B1B1-0063E1ADD959}" type="slidenum">
              <a:rPr lang="en-UA" smtClean="0"/>
              <a:pPr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6784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_Gradient">
    <p:bg>
      <p:bgPr>
        <a:gradFill>
          <a:gsLst>
            <a:gs pos="15000">
              <a:srgbClr val="7309C4"/>
            </a:gs>
            <a:gs pos="96000">
              <a:srgbClr val="31008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6E2E15-5DEB-3462-DF74-4B9C8A376B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2" b="52724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AFBE5-0E11-8CCF-D269-958FFF645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52" r="35270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FAA2BB-C7F2-4D55-BA16-ED2D852318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9C6C20BE-1F95-A61C-C5A5-70D22AEA5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3582744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576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BCB46-2988-4FE6-888B-C633165B24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7313" y="1258529"/>
            <a:ext cx="3371762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F9B277-818E-99FF-F62E-F1EB88ED2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0259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Four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137286-CD21-C6BB-FEF4-05F66296CF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18139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2008428"/>
            <a:ext cx="5378245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2008428"/>
            <a:ext cx="5378244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A1D9-A6EC-DDD2-B2C5-EF541A4CBE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1703" y="1264121"/>
            <a:ext cx="11487235" cy="482600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Sub-Title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5066BB-91C2-DCE2-9FD6-7313E646E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432838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4629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04630" y="1193353"/>
            <a:ext cx="3514446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3</a:t>
            </a:r>
            <a:endParaRPr lang="en-UA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841" y="1993900"/>
            <a:ext cx="3514446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193353"/>
            <a:ext cx="35144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1</a:t>
            </a:r>
            <a:endParaRPr lang="en-U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ACD2C27-A636-2147-267B-568FE81430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233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8AED5A-5084-9AD8-873A-CE15E0D76B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234" y="1193353"/>
            <a:ext cx="3514446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2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373979-0AB3-68CE-C7FA-225D029FA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719882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B4B77A1-DF91-ECAA-7F60-46EF7A0EE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839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1</a:t>
            </a:r>
            <a:endParaRPr lang="en-UA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BED9945-5F38-38C7-246C-44E06CDB04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4237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2</a:t>
            </a:r>
            <a:endParaRPr lang="en-UA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794BB98-5A84-FE20-D6A2-90E194D29C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6633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3</a:t>
            </a:r>
            <a:endParaRPr lang="en-UA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19030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4</a:t>
            </a:r>
            <a:endParaRPr lang="en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DF86EB-F6FC-3AE7-1DA6-7E0CB5EE6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64074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Vertic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65212" y="1255506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255506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1</a:t>
            </a:r>
            <a:endParaRPr lang="en-UA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49F5D9-523E-5082-90E4-E17BA487D5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65212" y="2510809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F2F5D2C-C2F2-E071-499B-37C2DEB100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841" y="2510809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2</a:t>
            </a:r>
            <a:endParaRPr lang="en-UA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CC21B6C-04E2-D1FF-0575-03C8E8585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212" y="3766112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759DDB0-90D4-D264-0700-C9AB8557A3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841" y="3766112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3</a:t>
            </a:r>
            <a:endParaRPr lang="en-U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DFF569-2D80-CB0C-D526-57A903AC08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5212" y="5021414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D2128-4F0B-69B9-E744-2A9309F2A6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1841" y="5021414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4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0C4244-9575-677D-3704-B2B3792B5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1728052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60A7C0-827D-3C87-3983-E555629B4F66}"/>
              </a:ext>
            </a:extLst>
          </p:cNvPr>
          <p:cNvSpPr txBox="1">
            <a:spLocks/>
          </p:cNvSpPr>
          <p:nvPr userDrawn="1"/>
        </p:nvSpPr>
        <p:spPr>
          <a:xfrm>
            <a:off x="10622468" y="4951652"/>
            <a:ext cx="2295246" cy="8995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9900" dirty="0">
                <a:solidFill>
                  <a:schemeClr val="tx1">
                    <a:lumMod val="95000"/>
                  </a:schemeClr>
                </a:solidFill>
              </a:rPr>
              <a:t>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1456551"/>
            <a:ext cx="3703131" cy="980063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79CD2-03CB-D71A-C4BC-C5842557AF54}"/>
              </a:ext>
            </a:extLst>
          </p:cNvPr>
          <p:cNvSpPr txBox="1">
            <a:spLocks/>
          </p:cNvSpPr>
          <p:nvPr userDrawn="1"/>
        </p:nvSpPr>
        <p:spPr>
          <a:xfrm>
            <a:off x="4932868" y="524594"/>
            <a:ext cx="4211132" cy="19234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1300" dirty="0">
                <a:solidFill>
                  <a:schemeClr val="tx1">
                    <a:lumMod val="95000"/>
                  </a:schemeClr>
                </a:solidFill>
              </a:rPr>
              <a:t>“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1555" y="1456551"/>
            <a:ext cx="6068959" cy="39448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834626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6592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0" y="2271729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263260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638017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964844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333249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653064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711399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035448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84897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721644" y="160497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6592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711399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035448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84897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721644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BBB6D4-52D8-82CC-0485-A2D68B86F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92299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520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Slid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12192000" cy="2088333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4818742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CONTACTS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4CE6AA5-DF47-CA65-93A4-FA92950F7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 rot="4737857">
            <a:off x="10683898" y="1453917"/>
            <a:ext cx="1068426" cy="9747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A1FEA5-3AAC-351D-A0BA-2228B1A1E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-3912"/>
          <a:stretch/>
        </p:blipFill>
        <p:spPr>
          <a:xfrm>
            <a:off x="6440557" y="0"/>
            <a:ext cx="2041497" cy="970770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31F5EC22-C01E-A929-C542-365DAC230E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292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1AB40787-570B-16E2-3A40-C867AA19761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290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5218396-EF08-EA7B-3786-B1355C3B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290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C3F173-A6C2-8A30-C708-22A4AF20F826}"/>
              </a:ext>
            </a:extLst>
          </p:cNvPr>
          <p:cNvCxnSpPr>
            <a:cxnSpLocks/>
          </p:cNvCxnSpPr>
          <p:nvPr userDrawn="1"/>
        </p:nvCxnSpPr>
        <p:spPr>
          <a:xfrm>
            <a:off x="393289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0AA743C-E026-A47C-07A6-EAAEC338D0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256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70675D4-993D-DB0E-BAA6-3A74F9097E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2256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FD26E31-BEF3-1CA4-AE6F-0274BAB9FC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2254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403263-11AA-E9C0-3A41-DF607B03D527}"/>
              </a:ext>
            </a:extLst>
          </p:cNvPr>
          <p:cNvCxnSpPr>
            <a:cxnSpLocks/>
          </p:cNvCxnSpPr>
          <p:nvPr userDrawn="1"/>
        </p:nvCxnSpPr>
        <p:spPr>
          <a:xfrm>
            <a:off x="3302253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2BA05ED-98FA-4E52-C3F8-6DEAEC391E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224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4459F4-2C35-9395-7DCB-5658864D55B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222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BC06BD60-45B3-50DE-4769-1486318762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1222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ECF6EF-1B5F-61F5-21E9-38094ABA3ECA}"/>
              </a:ext>
            </a:extLst>
          </p:cNvPr>
          <p:cNvCxnSpPr>
            <a:cxnSpLocks/>
          </p:cNvCxnSpPr>
          <p:nvPr userDrawn="1"/>
        </p:nvCxnSpPr>
        <p:spPr>
          <a:xfrm>
            <a:off x="6211221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D6FFF04-BA03-0692-DE57-E553F40654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1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914D14E-F948-E06A-282A-1C5108BA351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20189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5724832-9A81-FC6F-6E50-BB09EC5830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20189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AC3F07-017D-E8C0-9AD4-12832D9AFFA8}"/>
              </a:ext>
            </a:extLst>
          </p:cNvPr>
          <p:cNvCxnSpPr>
            <a:cxnSpLocks/>
          </p:cNvCxnSpPr>
          <p:nvPr userDrawn="1"/>
        </p:nvCxnSpPr>
        <p:spPr>
          <a:xfrm>
            <a:off x="9120188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96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8252180E-BDBA-74CA-B86F-B834FF9DC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49883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ED019-48EC-551E-EFA1-541FF891E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3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4818743" cy="6858000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5169D9-ABC8-7570-2266-C4B5E4887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001" y="3949346"/>
            <a:ext cx="2670069" cy="292349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3975510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3419848-6E9B-C644-AE47-4AC5482B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0069" y="647700"/>
            <a:ext cx="6349005" cy="5524499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217780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2A1FA8-DBCA-2B88-C1E1-E95305B982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5E0AE-8EDB-B670-A6DE-2F3F0635D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89536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FEB1A0F-835C-0476-33AD-59591887D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E266C-DF86-02A9-C0BB-A727A426F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7D8C-4A4A-3D80-88B1-407F752768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7309C4"/>
                    </a:gs>
                    <a:gs pos="96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0631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lide_Gradient">
    <p:bg>
      <p:bgPr>
        <a:gradFill>
          <a:gsLst>
            <a:gs pos="15000">
              <a:srgbClr val="7309C4"/>
            </a:gs>
            <a:gs pos="96000">
              <a:srgbClr val="31008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EB28F-3876-AE67-FF7C-1644617381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B3024-B8EF-35D0-5E72-3B1F095D2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39" y="634298"/>
            <a:ext cx="11528315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862206-B091-B713-DB54-3BCC9F17C4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4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itle&amp;Bod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1998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Title&amp;Bo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D2C1431-27AC-3D91-96D0-74C5DCDD4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6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5378245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1258529"/>
            <a:ext cx="5378244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13765A-AD7D-4E5E-2505-3A962042D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44895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E62BA76-4015-4071-B498-F7F2CF7F8E1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89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D39354-C4FE-C34F-22AE-A578AE78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By Volodymyr Fufalko</a:t>
            </a:r>
            <a:endParaRPr lang="en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9A408D-250F-0FB4-E168-F4612792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32" y="2797156"/>
            <a:ext cx="7561335" cy="1263687"/>
          </a:xfrm>
        </p:spPr>
        <p:txBody>
          <a:bodyPr/>
          <a:lstStyle/>
          <a:p>
            <a:r>
              <a:rPr lang="en-US" dirty="0"/>
              <a:t>Demo 2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3816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5F320A-66D9-83F5-4DDC-76B0C698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483" y="142326"/>
            <a:ext cx="12172664" cy="4948880"/>
          </a:xfrm>
        </p:spPr>
        <p:txBody>
          <a:bodyPr/>
          <a:lstStyle/>
          <a:p>
            <a:r>
              <a:rPr lang="en-US" sz="7200" dirty="0"/>
              <a:t>Project: GOGS</a:t>
            </a:r>
            <a:br>
              <a:rPr lang="en-US" sz="7200" dirty="0"/>
            </a:br>
            <a:r>
              <a:rPr lang="en-US" sz="7200" dirty="0"/>
              <a:t>(SELF-HOSTED </a:t>
            </a:r>
            <a:br>
              <a:rPr lang="en-US" sz="7200" dirty="0"/>
            </a:br>
            <a:r>
              <a:rPr lang="en-US" sz="7200" dirty="0"/>
              <a:t>GIT SERVICE)</a:t>
            </a:r>
            <a:endParaRPr lang="en-UA" sz="7200" dirty="0"/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2A93394-E798-0CF7-A43A-FF2E730C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93" y="2958303"/>
            <a:ext cx="2147590" cy="851082"/>
          </a:xfrm>
          <a:prstGeom prst="rect">
            <a:avLst/>
          </a:prstGeom>
        </p:spPr>
      </p:pic>
      <p:pic>
        <p:nvPicPr>
          <p:cNvPr id="11" name="Picture 10" descr="A logo of a gear with a white arrow&#10;&#10;AI-generated content may be incorrect.">
            <a:extLst>
              <a:ext uri="{FF2B5EF4-FFF2-40B4-BE49-F238E27FC236}">
                <a16:creationId xmlns:a16="http://schemas.microsoft.com/office/drawing/2014/main" id="{13566034-E309-3FF5-F8A8-B2D7E5C7A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283" y="2195882"/>
            <a:ext cx="6501132" cy="2466236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A2739C-B712-49B7-2ACA-614960E71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19" y="4410622"/>
            <a:ext cx="4610102" cy="23050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5612BB-EBBB-2CC7-020B-A403162A2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223" y="4410622"/>
            <a:ext cx="4610103" cy="230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479428-A127-3F20-0D84-BBFFEBD55E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84"/>
          <a:stretch>
            <a:fillRect/>
          </a:stretch>
        </p:blipFill>
        <p:spPr>
          <a:xfrm>
            <a:off x="7581896" y="0"/>
            <a:ext cx="4610104" cy="27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9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37CD-8693-32D2-E514-71FF3C270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1D18E-676D-0407-AF49-B47CD7921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By Volodymyr Fufalko</a:t>
            </a:r>
            <a:endParaRPr lang="en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817B4-F42A-983A-1114-4D3C1DBB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433" y="2108958"/>
            <a:ext cx="8677133" cy="2640083"/>
          </a:xfrm>
        </p:spPr>
        <p:txBody>
          <a:bodyPr/>
          <a:lstStyle/>
          <a:p>
            <a:pPr algn="ctr"/>
            <a:r>
              <a:rPr lang="en-US" dirty="0"/>
              <a:t>Sprint 2</a:t>
            </a:r>
            <a:br>
              <a:rPr lang="en-US" dirty="0"/>
            </a:br>
            <a:r>
              <a:rPr lang="en-US" dirty="0"/>
              <a:t>Tasks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52990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0FAAC56E-775B-D9DE-6015-3CE50E08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sz="4800" dirty="0"/>
              <a:t>Second Sprint – Infrastructure &amp; Automation with Docker</a:t>
            </a:r>
            <a:endParaRPr lang="en-UA" sz="48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1AEBABF-1F05-4B35-EF17-8A293A54BA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Create Splunk dashboards for Gogs observability</a:t>
            </a:r>
          </a:p>
          <a:p>
            <a:r>
              <a:rPr lang="en-US" dirty="0"/>
              <a:t>Inject OpenTelemetry auto-instrumentation into the Gogs application using </a:t>
            </a:r>
            <a:br>
              <a:rPr lang="en-US" dirty="0"/>
            </a:br>
            <a:r>
              <a:rPr lang="en-US" dirty="0"/>
              <a:t>go-</a:t>
            </a:r>
            <a:r>
              <a:rPr lang="en-US" dirty="0" err="1"/>
              <a:t>autoinstrumentation</a:t>
            </a:r>
            <a:endParaRPr lang="en-UA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DA4CBED-DCB3-53BD-986E-56082DCBE9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841" y="1993900"/>
            <a:ext cx="3514443" cy="4178298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Dockerfile</a:t>
            </a:r>
            <a:r>
              <a:rPr lang="en-US" dirty="0"/>
              <a:t> for Gogs</a:t>
            </a:r>
          </a:p>
          <a:p>
            <a:r>
              <a:rPr lang="en-US" dirty="0"/>
              <a:t>Create docker-</a:t>
            </a:r>
            <a:r>
              <a:rPr lang="en-US" dirty="0" err="1"/>
              <a:t>compose.yml</a:t>
            </a:r>
            <a:r>
              <a:rPr lang="en-US" dirty="0"/>
              <a:t> for full infrastructure</a:t>
            </a:r>
          </a:p>
          <a:p>
            <a:r>
              <a:rPr lang="en-US" dirty="0"/>
              <a:t>Configure </a:t>
            </a:r>
            <a:r>
              <a:rPr lang="en-US" dirty="0" err="1"/>
              <a:t>postgres</a:t>
            </a:r>
            <a:r>
              <a:rPr lang="en-US" dirty="0"/>
              <a:t> for Gogs backend</a:t>
            </a:r>
          </a:p>
          <a:p>
            <a:r>
              <a:rPr lang="en-UA" dirty="0"/>
              <a:t>Configure nginx reverse proxy</a:t>
            </a:r>
            <a:endParaRPr lang="en-US" dirty="0"/>
          </a:p>
          <a:p>
            <a:r>
              <a:rPr lang="en-UA" dirty="0"/>
              <a:t>Integrate OpenTelemetry Collector</a:t>
            </a:r>
            <a:endParaRPr lang="en-US" dirty="0"/>
          </a:p>
          <a:p>
            <a:r>
              <a:rPr lang="en-US" dirty="0"/>
              <a:t>Send metrics, logs, traces to Splunk Enterprise</a:t>
            </a:r>
          </a:p>
          <a:p>
            <a:r>
              <a:rPr lang="en-UA" dirty="0"/>
              <a:t>Write multistage Jenkinsfile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FFF1071-8F67-BFC1-7E0A-7D76BB77FE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A" dirty="0"/>
              <a:t>Setup AWS ECR repository</a:t>
            </a:r>
            <a:endParaRPr lang="en-US" dirty="0"/>
          </a:p>
          <a:p>
            <a:r>
              <a:rPr lang="en-US" dirty="0"/>
              <a:t>Grant Jenkins access to ECR (IAM + CLI)</a:t>
            </a:r>
          </a:p>
          <a:p>
            <a:r>
              <a:rPr lang="en-UA" dirty="0"/>
              <a:t>Containerize and configure SonarQube</a:t>
            </a:r>
            <a:endParaRPr lang="en-US" dirty="0"/>
          </a:p>
          <a:p>
            <a:r>
              <a:rPr lang="en-UA" dirty="0"/>
              <a:t>Write sonar-project.properties</a:t>
            </a:r>
            <a:endParaRPr lang="en-US" dirty="0"/>
          </a:p>
          <a:p>
            <a:r>
              <a:rPr lang="en-US" dirty="0"/>
              <a:t>Configure </a:t>
            </a:r>
            <a:r>
              <a:rPr lang="en-US" dirty="0" err="1"/>
              <a:t>Snyk</a:t>
            </a:r>
            <a:r>
              <a:rPr lang="en-US" dirty="0"/>
              <a:t> CLI in Jenkins</a:t>
            </a:r>
          </a:p>
          <a:p>
            <a:r>
              <a:rPr lang="en-US" dirty="0"/>
              <a:t>Add </a:t>
            </a:r>
            <a:r>
              <a:rPr lang="en-US" dirty="0" err="1"/>
              <a:t>Snyk</a:t>
            </a:r>
            <a:r>
              <a:rPr lang="en-US" dirty="0"/>
              <a:t> token and config to Jenkins</a:t>
            </a:r>
          </a:p>
          <a:p>
            <a:r>
              <a:rPr lang="en-US" dirty="0"/>
              <a:t>Containerize ZAP with automation YAML</a:t>
            </a:r>
          </a:p>
          <a:p>
            <a:r>
              <a:rPr lang="en-US" dirty="0"/>
              <a:t>Write OpenTelemetry config</a:t>
            </a:r>
          </a:p>
        </p:txBody>
      </p:sp>
    </p:spTree>
    <p:extLst>
      <p:ext uri="{BB962C8B-B14F-4D97-AF65-F5344CB8AC3E}">
        <p14:creationId xmlns:p14="http://schemas.microsoft.com/office/powerpoint/2010/main" val="271570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7D56C-2F42-205B-AD7A-E2AC14A0A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E59EA-34E4-ADAE-9A86-5EBBA765F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By Volodymyr Fufalko</a:t>
            </a:r>
            <a:endParaRPr lang="en-U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E04369-8BDE-C70A-1DB0-2D00C84D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239" y="2856240"/>
            <a:ext cx="9323522" cy="1145519"/>
          </a:xfrm>
        </p:spPr>
        <p:txBody>
          <a:bodyPr/>
          <a:lstStyle/>
          <a:p>
            <a:pPr algn="ctr"/>
            <a:r>
              <a:rPr lang="en-US" dirty="0"/>
              <a:t>DIAGRAM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86516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1675A66D-F0DB-DD13-4535-2A888296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52" y="130563"/>
            <a:ext cx="8611095" cy="659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29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34565"/>
      </p:ext>
    </p:extLst>
  </p:cSld>
  <p:clrMapOvr>
    <a:masterClrMapping/>
  </p:clrMapOvr>
</p:sld>
</file>

<file path=ppt/theme/theme1.xml><?xml version="1.0" encoding="utf-8"?>
<a:theme xmlns:a="http://schemas.openxmlformats.org/drawingml/2006/main" name="2_DARK THEME">
  <a:themeElements>
    <a:clrScheme name="SoftServe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209C3"/>
      </a:accent1>
      <a:accent2>
        <a:srgbClr val="310087"/>
      </a:accent2>
      <a:accent3>
        <a:srgbClr val="BC6DB2"/>
      </a:accent3>
      <a:accent4>
        <a:srgbClr val="382184"/>
      </a:accent4>
      <a:accent5>
        <a:srgbClr val="7679DA"/>
      </a:accent5>
      <a:accent6>
        <a:srgbClr val="A9D2FF"/>
      </a:accent6>
      <a:hlink>
        <a:srgbClr val="3EABFF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181FC9-95D6-4294-9B42-EE56F068860D}" vid="{3778710E-156F-4501-932F-9DCF67831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EA2235D5E88145BF1C4547E2B18A06" ma:contentTypeVersion="3" ma:contentTypeDescription="Create a new document." ma:contentTypeScope="" ma:versionID="ea81d47078cec77b0bc9f2b31c080e4a">
  <xsd:schema xmlns:xsd="http://www.w3.org/2001/XMLSchema" xmlns:xs="http://www.w3.org/2001/XMLSchema" xmlns:p="http://schemas.microsoft.com/office/2006/metadata/properties" xmlns:ns2="8aa81e57-3ca5-41ca-b900-588daa88edda" targetNamespace="http://schemas.microsoft.com/office/2006/metadata/properties" ma:root="true" ma:fieldsID="ec6f58a228cfa5a6fbbfde14d7196d9e" ns2:_="">
    <xsd:import namespace="8aa81e57-3ca5-41ca-b900-588daa88ed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81e57-3ca5-41ca-b900-588daa88ed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462FF2-5976-4D5D-BFD7-062CA7614F9B}">
  <ds:schemaRefs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8aa81e57-3ca5-41ca-b900-588daa88edda"/>
  </ds:schemaRefs>
</ds:datastoreItem>
</file>

<file path=customXml/itemProps2.xml><?xml version="1.0" encoding="utf-8"?>
<ds:datastoreItem xmlns:ds="http://schemas.openxmlformats.org/officeDocument/2006/customXml" ds:itemID="{344D328B-B2DC-47A5-8127-D522E6A267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a81e57-3ca5-41ca-b900-588daa88ed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B5BCFE-F9F0-44A9-A62C-C73159D58C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template4</Template>
  <TotalTime>332</TotalTime>
  <Words>127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Proxima Nova Black</vt:lpstr>
      <vt:lpstr>Arial</vt:lpstr>
      <vt:lpstr>Open Sans</vt:lpstr>
      <vt:lpstr>Wingdings</vt:lpstr>
      <vt:lpstr>2_DARK THEME</vt:lpstr>
      <vt:lpstr>Demo 2</vt:lpstr>
      <vt:lpstr>Project: GOGS (SELF-HOSTED  GIT SERVICE)</vt:lpstr>
      <vt:lpstr>Sprint 2 Tasks</vt:lpstr>
      <vt:lpstr>Second Sprint – Infrastructure &amp; Automation with Docker</vt:lpstr>
      <vt:lpstr>DIAGRAM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Lifeisboringehh 1</dc:creator>
  <cp:lastModifiedBy>Lifeisboringehh 1</cp:lastModifiedBy>
  <cp:revision>3</cp:revision>
  <dcterms:created xsi:type="dcterms:W3CDTF">2025-07-08T05:23:20Z</dcterms:created>
  <dcterms:modified xsi:type="dcterms:W3CDTF">2025-07-08T10:55:50Z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0x01010081EA2235D5E88145BF1C4547E2B18A06</vt:lpwstr>
  </property>
  <property fmtid="{D5CDD505-2E9C-101B-9397-08002B2CF9AE}" pid="3" name="MediaServiceImageTags">
    <vt:lpwstr/>
  </property>
</Properties>
</file>